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2488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9960-5253-4841-A718-1CC9D6BF6C5E}" type="datetimeFigureOut">
              <a:rPr lang="en-US" smtClean="0"/>
              <a:t>3/4/18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22D-AF59-E34A-98EA-457AD39AF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08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9960-5253-4841-A718-1CC9D6BF6C5E}" type="datetimeFigureOut">
              <a:rPr lang="en-US" smtClean="0"/>
              <a:t>3/4/18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22D-AF59-E34A-98EA-457AD39AF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4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9960-5253-4841-A718-1CC9D6BF6C5E}" type="datetimeFigureOut">
              <a:rPr lang="en-US" smtClean="0"/>
              <a:t>3/4/18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22D-AF59-E34A-98EA-457AD39AF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9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9960-5253-4841-A718-1CC9D6BF6C5E}" type="datetimeFigureOut">
              <a:rPr lang="en-US" smtClean="0"/>
              <a:t>3/4/18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22D-AF59-E34A-98EA-457AD39AF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2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9960-5253-4841-A718-1CC9D6BF6C5E}" type="datetimeFigureOut">
              <a:rPr lang="en-US" smtClean="0"/>
              <a:t>3/4/18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22D-AF59-E34A-98EA-457AD39AF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9960-5253-4841-A718-1CC9D6BF6C5E}" type="datetimeFigureOut">
              <a:rPr lang="en-US" smtClean="0"/>
              <a:t>3/4/18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22D-AF59-E34A-98EA-457AD39AF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2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9960-5253-4841-A718-1CC9D6BF6C5E}" type="datetimeFigureOut">
              <a:rPr lang="en-US" smtClean="0"/>
              <a:t>3/4/18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22D-AF59-E34A-98EA-457AD39AF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9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9960-5253-4841-A718-1CC9D6BF6C5E}" type="datetimeFigureOut">
              <a:rPr lang="en-US" smtClean="0"/>
              <a:t>3/4/18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22D-AF59-E34A-98EA-457AD39AF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3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9960-5253-4841-A718-1CC9D6BF6C5E}" type="datetimeFigureOut">
              <a:rPr lang="en-US" smtClean="0"/>
              <a:t>3/4/18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22D-AF59-E34A-98EA-457AD39AF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19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9960-5253-4841-A718-1CC9D6BF6C5E}" type="datetimeFigureOut">
              <a:rPr lang="en-US" smtClean="0"/>
              <a:t>3/4/18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22D-AF59-E34A-98EA-457AD39AF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80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9960-5253-4841-A718-1CC9D6BF6C5E}" type="datetimeFigureOut">
              <a:rPr lang="en-US" smtClean="0"/>
              <a:t>3/4/18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22D-AF59-E34A-98EA-457AD39AF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4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C9960-5253-4841-A718-1CC9D6BF6C5E}" type="datetimeFigureOut">
              <a:rPr lang="en-US" smtClean="0"/>
              <a:t>3/4/18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8122D-AF59-E34A-98EA-457AD39AF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4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HW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0"/>
            <a:ext cx="6858000" cy="8869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572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HW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0"/>
            <a:ext cx="6858000" cy="8869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879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Garry</dc:creator>
  <cp:lastModifiedBy>Jessica Garry</cp:lastModifiedBy>
  <cp:revision>22</cp:revision>
  <dcterms:created xsi:type="dcterms:W3CDTF">2017-07-23T22:24:45Z</dcterms:created>
  <dcterms:modified xsi:type="dcterms:W3CDTF">2018-03-05T00:54:01Z</dcterms:modified>
</cp:coreProperties>
</file>