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48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HW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89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HW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89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Garry</dc:creator>
  <cp:lastModifiedBy>Jessica Garry</cp:lastModifiedBy>
  <cp:revision>7</cp:revision>
  <dcterms:created xsi:type="dcterms:W3CDTF">2017-07-23T22:24:45Z</dcterms:created>
  <dcterms:modified xsi:type="dcterms:W3CDTF">2018-01-28T20:44:14Z</dcterms:modified>
</cp:coreProperties>
</file>