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248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2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3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1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8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4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9960-5253-4841-A718-1CC9D6BF6C5E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122D-AF59-E34A-98EA-457AD39AF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HW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7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HW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HW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HW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6858000" cy="889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8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Garry</dc:creator>
  <cp:lastModifiedBy>Jessica Garry</cp:lastModifiedBy>
  <cp:revision>18</cp:revision>
  <dcterms:created xsi:type="dcterms:W3CDTF">2017-07-23T22:24:45Z</dcterms:created>
  <dcterms:modified xsi:type="dcterms:W3CDTF">2018-02-26T21:03:11Z</dcterms:modified>
</cp:coreProperties>
</file>