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9960-5253-4841-A718-1CC9D6BF6C5E}" type="datetimeFigureOut">
              <a:rPr lang="en-US" smtClean="0"/>
              <a:t>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9PS 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6858000" cy="890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9PS 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6858000" cy="890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Garry</dc:creator>
  <cp:lastModifiedBy>Jessica Garry</cp:lastModifiedBy>
  <cp:revision>7</cp:revision>
  <dcterms:created xsi:type="dcterms:W3CDTF">2017-07-23T22:24:45Z</dcterms:created>
  <dcterms:modified xsi:type="dcterms:W3CDTF">2018-01-21T00:56:41Z</dcterms:modified>
</cp:coreProperties>
</file>