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9" r:id="rId4"/>
  </p:sldIdLst>
  <p:sldSz cx="6858000" cy="9144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5" d="100"/>
          <a:sy n="65" d="100"/>
        </p:scale>
        <p:origin x="-2488" y="-12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printerSettings" Target="printerSettings/printerSettings1.bin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C9960-5253-4841-A718-1CC9D6BF6C5E}" type="datetimeFigureOut">
              <a:rPr lang="en-US" smtClean="0"/>
              <a:t>11/5/17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8122D-AF59-E34A-98EA-457AD39AF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3082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C9960-5253-4841-A718-1CC9D6BF6C5E}" type="datetimeFigureOut">
              <a:rPr lang="en-US" smtClean="0"/>
              <a:t>11/5/17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8122D-AF59-E34A-98EA-457AD39AF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345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C9960-5253-4841-A718-1CC9D6BF6C5E}" type="datetimeFigureOut">
              <a:rPr lang="en-US" smtClean="0"/>
              <a:t>11/5/17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8122D-AF59-E34A-98EA-457AD39AF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8966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C9960-5253-4841-A718-1CC9D6BF6C5E}" type="datetimeFigureOut">
              <a:rPr lang="en-US" smtClean="0"/>
              <a:t>11/5/17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8122D-AF59-E34A-98EA-457AD39AF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3286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C9960-5253-4841-A718-1CC9D6BF6C5E}" type="datetimeFigureOut">
              <a:rPr lang="en-US" smtClean="0"/>
              <a:t>11/5/17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8122D-AF59-E34A-98EA-457AD39AF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130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C9960-5253-4841-A718-1CC9D6BF6C5E}" type="datetimeFigureOut">
              <a:rPr lang="en-US" smtClean="0"/>
              <a:t>11/5/17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8122D-AF59-E34A-98EA-457AD39AF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9227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C9960-5253-4841-A718-1CC9D6BF6C5E}" type="datetimeFigureOut">
              <a:rPr lang="en-US" smtClean="0"/>
              <a:t>11/5/17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8122D-AF59-E34A-98EA-457AD39AF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0931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C9960-5253-4841-A718-1CC9D6BF6C5E}" type="datetimeFigureOut">
              <a:rPr lang="en-US" smtClean="0"/>
              <a:t>11/5/17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8122D-AF59-E34A-98EA-457AD39AF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138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C9960-5253-4841-A718-1CC9D6BF6C5E}" type="datetimeFigureOut">
              <a:rPr lang="en-US" smtClean="0"/>
              <a:t>11/5/17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8122D-AF59-E34A-98EA-457AD39AF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8194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C9960-5253-4841-A718-1CC9D6BF6C5E}" type="datetimeFigureOut">
              <a:rPr lang="en-US" smtClean="0"/>
              <a:t>11/5/17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8122D-AF59-E34A-98EA-457AD39AF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8808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C9960-5253-4841-A718-1CC9D6BF6C5E}" type="datetimeFigureOut">
              <a:rPr lang="en-US" smtClean="0"/>
              <a:t>11/5/17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8122D-AF59-E34A-98EA-457AD39AF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2425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9C9960-5253-4841-A718-1CC9D6BF6C5E}" type="datetimeFigureOut">
              <a:rPr lang="en-US" smtClean="0"/>
              <a:t>11/5/17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D8122D-AF59-E34A-98EA-457AD39AF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748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esson6HW1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000"/>
            <a:ext cx="6858000" cy="8870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5728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esson6HW2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000"/>
            <a:ext cx="6858000" cy="8870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8796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esson6HW3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000"/>
            <a:ext cx="6858000" cy="8870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0575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Jessica Garry</dc:creator>
  <cp:lastModifiedBy>Jessica Garry</cp:lastModifiedBy>
  <cp:revision>6</cp:revision>
  <dcterms:created xsi:type="dcterms:W3CDTF">2017-07-23T22:24:45Z</dcterms:created>
  <dcterms:modified xsi:type="dcterms:W3CDTF">2017-11-05T22:34:06Z</dcterms:modified>
</cp:coreProperties>
</file>